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sldIdLst>
    <p:sldId id="319" r:id="rId2"/>
    <p:sldId id="320" r:id="rId3"/>
    <p:sldId id="321" r:id="rId4"/>
    <p:sldId id="322" r:id="rId5"/>
    <p:sldId id="323" r:id="rId6"/>
    <p:sldId id="324" r:id="rId7"/>
    <p:sldId id="325" r:id="rId8"/>
    <p:sldId id="326" r:id="rId9"/>
    <p:sldId id="327" r:id="rId10"/>
    <p:sldId id="328" r:id="rId11"/>
    <p:sldId id="329" r:id="rId12"/>
    <p:sldId id="330" r:id="rId13"/>
    <p:sldId id="331" r:id="rId1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6405"/>
  </p:normalViewPr>
  <p:slideViewPr>
    <p:cSldViewPr snapToGrid="0" snapToObjects="1">
      <p:cViewPr varScale="1">
        <p:scale>
          <a:sx n="127" d="100"/>
          <a:sy n="127" d="100"/>
        </p:scale>
        <p:origin x="44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8176F-7340-4362-8878-E06382CFB32F}" type="datetimeFigureOut">
              <a:rPr lang="en-IN" smtClean="0"/>
              <a:t>18/04/20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770703-3111-4611-9F6A-3FCC27BF5DB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431896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8176F-7340-4362-8878-E06382CFB32F}" type="datetimeFigureOut">
              <a:rPr lang="en-IN" smtClean="0"/>
              <a:t>18/04/20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770703-3111-4611-9F6A-3FCC27BF5DB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84349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8176F-7340-4362-8878-E06382CFB32F}" type="datetimeFigureOut">
              <a:rPr lang="en-IN" smtClean="0"/>
              <a:t>18/04/20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770703-3111-4611-9F6A-3FCC27BF5DB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547014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703386"/>
          </a:xfrm>
        </p:spPr>
        <p:txBody>
          <a:bodyPr>
            <a:normAutofit/>
          </a:bodyPr>
          <a:lstStyle>
            <a:lvl1pPr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97286"/>
            <a:ext cx="7886700" cy="477967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8176F-7340-4362-8878-E06382CFB32F}" type="datetimeFigureOut">
              <a:rPr lang="en-IN" smtClean="0"/>
              <a:t>18/04/20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770703-3111-4611-9F6A-3FCC27BF5DB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077964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8176F-7340-4362-8878-E06382CFB32F}" type="datetimeFigureOut">
              <a:rPr lang="en-IN" smtClean="0"/>
              <a:t>18/04/20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770703-3111-4611-9F6A-3FCC27BF5DB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395986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8176F-7340-4362-8878-E06382CFB32F}" type="datetimeFigureOut">
              <a:rPr lang="en-IN" smtClean="0"/>
              <a:t>18/04/20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770703-3111-4611-9F6A-3FCC27BF5DB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747823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8176F-7340-4362-8878-E06382CFB32F}" type="datetimeFigureOut">
              <a:rPr lang="en-IN" smtClean="0"/>
              <a:t>18/04/20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770703-3111-4611-9F6A-3FCC27BF5DB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119145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8176F-7340-4362-8878-E06382CFB32F}" type="datetimeFigureOut">
              <a:rPr lang="en-IN" smtClean="0"/>
              <a:t>18/04/20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770703-3111-4611-9F6A-3FCC27BF5DB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397560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8176F-7340-4362-8878-E06382CFB32F}" type="datetimeFigureOut">
              <a:rPr lang="en-IN" smtClean="0"/>
              <a:t>18/04/20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770703-3111-4611-9F6A-3FCC27BF5DB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970531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8176F-7340-4362-8878-E06382CFB32F}" type="datetimeFigureOut">
              <a:rPr lang="en-IN" smtClean="0"/>
              <a:t>18/04/20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770703-3111-4611-9F6A-3FCC27BF5DB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098840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8176F-7340-4362-8878-E06382CFB32F}" type="datetimeFigureOut">
              <a:rPr lang="en-IN" smtClean="0"/>
              <a:t>18/04/20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770703-3111-4611-9F6A-3FCC27BF5DB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246807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7753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428107"/>
            <a:ext cx="7886700" cy="47488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38176F-7340-4362-8878-E06382CFB32F}" type="datetimeFigureOut">
              <a:rPr lang="en-IN" smtClean="0"/>
              <a:t>18/04/20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770703-3111-4611-9F6A-3FCC27BF5DB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004970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0" kern="1200">
          <a:solidFill>
            <a:srgbClr val="0070C0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7" Type="http://schemas.openxmlformats.org/officeDocument/2006/relationships/image" Target="../media/image37.emf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emf"/><Relationship Id="rId5" Type="http://schemas.openxmlformats.org/officeDocument/2006/relationships/image" Target="../media/image35.emf"/><Relationship Id="rId4" Type="http://schemas.openxmlformats.org/officeDocument/2006/relationships/image" Target="../media/image34.e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emf"/><Relationship Id="rId3" Type="http://schemas.openxmlformats.org/officeDocument/2006/relationships/image" Target="../media/image39.emf"/><Relationship Id="rId7" Type="http://schemas.openxmlformats.org/officeDocument/2006/relationships/image" Target="../media/image43.emf"/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emf"/><Relationship Id="rId5" Type="http://schemas.openxmlformats.org/officeDocument/2006/relationships/image" Target="../media/image41.emf"/><Relationship Id="rId10" Type="http://schemas.openxmlformats.org/officeDocument/2006/relationships/image" Target="../media/image46.emf"/><Relationship Id="rId4" Type="http://schemas.openxmlformats.org/officeDocument/2006/relationships/image" Target="../media/image40.emf"/><Relationship Id="rId9" Type="http://schemas.openxmlformats.org/officeDocument/2006/relationships/image" Target="../media/image45.em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1.emf"/><Relationship Id="rId4" Type="http://schemas.openxmlformats.org/officeDocument/2006/relationships/image" Target="../media/image50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7" Type="http://schemas.openxmlformats.org/officeDocument/2006/relationships/image" Target="../media/image8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emf"/><Relationship Id="rId5" Type="http://schemas.openxmlformats.org/officeDocument/2006/relationships/image" Target="../media/image6.emf"/><Relationship Id="rId4" Type="http://schemas.openxmlformats.org/officeDocument/2006/relationships/image" Target="../media/image5.em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emf"/><Relationship Id="rId3" Type="http://schemas.openxmlformats.org/officeDocument/2006/relationships/image" Target="../media/image10.emf"/><Relationship Id="rId7" Type="http://schemas.openxmlformats.org/officeDocument/2006/relationships/image" Target="../media/image13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emf"/><Relationship Id="rId5" Type="http://schemas.openxmlformats.org/officeDocument/2006/relationships/image" Target="../media/image11.emf"/><Relationship Id="rId4" Type="http://schemas.openxmlformats.org/officeDocument/2006/relationships/image" Target="../media/image7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emf"/><Relationship Id="rId5" Type="http://schemas.openxmlformats.org/officeDocument/2006/relationships/image" Target="../media/image20.emf"/><Relationship Id="rId4" Type="http://schemas.openxmlformats.org/officeDocument/2006/relationships/image" Target="../media/image19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7" Type="http://schemas.openxmlformats.org/officeDocument/2006/relationships/image" Target="../media/image28.emf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emf"/><Relationship Id="rId5" Type="http://schemas.openxmlformats.org/officeDocument/2006/relationships/image" Target="../media/image26.emf"/><Relationship Id="rId4" Type="http://schemas.openxmlformats.org/officeDocument/2006/relationships/image" Target="../media/image25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emf"/><Relationship Id="rId4" Type="http://schemas.openxmlformats.org/officeDocument/2006/relationships/image" Target="../media/image31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72B1C5B-DD5E-744E-AF32-84FB47D1484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Heat Transfer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3A6E3FB5-8A8C-8F41-B4EB-C793D3268A5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/>
              <a:t>CH21004</a:t>
            </a:r>
            <a:r>
              <a:rPr lang="en-US" dirty="0"/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11043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189F8E6-4A0F-0846-A96E-1DB6F0B981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5208" y="680915"/>
            <a:ext cx="4555011" cy="78614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1BB98C1-D713-2943-ACEF-93C057005D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996" y="133141"/>
            <a:ext cx="3733085" cy="342397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B22B4F9-1625-ED4D-9D09-08420ADF4B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5208" y="1766207"/>
            <a:ext cx="4559635" cy="7861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86D1C87-427D-6B4B-BED3-960C1B6B4D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86613" y="2660788"/>
            <a:ext cx="3152200" cy="9039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4C3426E-B734-8148-932F-2B002F56E4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47896" y="3673165"/>
            <a:ext cx="3148260" cy="277787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492FF0D-FA39-934E-BD30-602D89BC0B5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8996" y="4653173"/>
            <a:ext cx="4981830" cy="1179907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1115203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A727E95-A2A4-A645-82BF-9636B2C0C6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855" y="277723"/>
            <a:ext cx="2493748" cy="201330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B3BCAB4-3F01-9B49-8756-0E274FF13F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9716" y="277723"/>
            <a:ext cx="3792631" cy="42698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79B91AD-D55D-B344-A10F-478A452E4E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6087" y="846992"/>
            <a:ext cx="5873483" cy="7105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CDBDC1F-085C-6442-A567-7FC233AC76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9588" y="2701087"/>
            <a:ext cx="1994281" cy="14558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1D900B6-6D47-CC41-BF71-596ADA91A4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66087" y="2854709"/>
            <a:ext cx="4342982" cy="5264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E710493-9A6F-1D4E-B226-88DB49417F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66087" y="3251722"/>
            <a:ext cx="5352103" cy="86653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B2B94BC-07CC-8B44-BE3F-91B6E42E9B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9855" y="4566975"/>
            <a:ext cx="2218359" cy="20133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0468A6B-3608-8A46-A185-29226D95CBA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66087" y="4591957"/>
            <a:ext cx="4452387" cy="48340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4B1CD83-23A2-494D-BE6C-C5D31BCB4D5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66087" y="5227933"/>
            <a:ext cx="5130491" cy="78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3324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126791D-A864-8B4C-9CB9-9F271157BB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8899" y="187637"/>
            <a:ext cx="5286202" cy="3465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1621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42B2E64-C071-AD43-9D1F-A988E4F9CB83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700174" y="436752"/>
            <a:ext cx="5743651" cy="197485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0FAF452-D95C-A844-96B6-3C407D58DF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7416" y="2564563"/>
            <a:ext cx="4214130" cy="86443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0B1694F-481A-6646-9BEC-2D7358CE5A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314" y="3610290"/>
            <a:ext cx="7769369" cy="16722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0E674F9-7557-0D4B-B7C0-F3CF8041E6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0174" y="5463795"/>
            <a:ext cx="5989699" cy="878189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2273495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300265-0893-3848-A4C0-52F592A4B0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 b="1" dirty="0"/>
              <a:t>Two-dimensional Steady State Conduction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024EE52-4DA7-8E46-AAD2-76D8A96AFC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54452" y="1435931"/>
            <a:ext cx="4835095" cy="8791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C03D2C3-DEE9-0942-B46C-BECE0E87C5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7748" y="2682458"/>
            <a:ext cx="6528501" cy="3107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711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2F17A-5E4D-9E4D-A053-A12F5E257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b="1" dirty="0"/>
              <a:t>Two-dimensional Steady State Conduction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2FE439-230F-8340-82DC-9D91FF644A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9422" y="1524977"/>
            <a:ext cx="4654760" cy="7033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F550A65-7B43-3146-AADE-0F749CFEF3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0373" y="2442025"/>
            <a:ext cx="1632857" cy="7257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2B5B2D8-09F9-AF46-906E-648EBD1030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50" y="3167739"/>
            <a:ext cx="3336443" cy="28026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95684DA-6426-9341-B1A8-A6A844C300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65093" y="4327590"/>
            <a:ext cx="1338703" cy="70338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91A6E34-D242-4349-98BA-CE33C52807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72188" y="4243206"/>
            <a:ext cx="1790387" cy="78777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DB0B3DC-0FBB-5C4D-A2F6-94F0CDC5786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87579" y="5333023"/>
            <a:ext cx="3359603" cy="787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010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1F624F8-9BC4-DC4F-95C7-B1B1E08C30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7824" y="398027"/>
            <a:ext cx="2494586" cy="53647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A0064E9-BCE2-D84A-BF5B-69F1444DA9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7824" y="1169585"/>
            <a:ext cx="2021781" cy="7496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7DA5CDE-4BD7-F446-9D84-1D821FEC68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916" y="666262"/>
            <a:ext cx="1790387" cy="7877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E79F7E0-CBE5-5F4D-BEF3-8CB1ECD88E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50194" y="2154322"/>
            <a:ext cx="1777039" cy="152616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FADE5B5-8C53-7442-AB7D-80AAE48521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49605" y="2429933"/>
            <a:ext cx="2974814" cy="9749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F959ECD-16CE-0846-97DB-A03D8ADC146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57528" y="3680485"/>
            <a:ext cx="4786639" cy="54846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919A72C-7F46-024E-9F4D-317AF40333B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51012" y="4656387"/>
            <a:ext cx="5199669" cy="974938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2634384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C6824D-62A8-4A4B-9317-0AB5B1BD0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Finite difference method (FDM)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02B665-2C08-D54E-A204-044E99AF29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030" y="1140431"/>
            <a:ext cx="6863939" cy="323813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CF27FED-76E3-3444-9C20-711380BBD8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0030" y="4378569"/>
            <a:ext cx="3872266" cy="2114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775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4B3FEF-FCD3-7A41-841D-61AE527C21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Finite difference method (FDM)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65998F-993D-024A-B81F-53B4733336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525" y="1255736"/>
            <a:ext cx="4266947" cy="113099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055258B-DEB9-E54E-BF22-A2B06BA350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7595" y="2210289"/>
            <a:ext cx="2808805" cy="17387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8C3E185-6110-7643-9855-3CFA8400F5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1315" y="3985569"/>
            <a:ext cx="3841364" cy="1042656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62CC511-37C0-A449-81A4-53C8DE9407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01798" y="5159146"/>
            <a:ext cx="3940398" cy="1698854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EDD506F-1440-1E4A-8B56-0A2394A9F2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01759" y="2210289"/>
            <a:ext cx="2769351" cy="2817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340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5E752-A9E1-3848-98A9-C7699B7FAC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CBA3F8C-9A01-8847-9FF9-07C8D0A0F2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8334" y="1426656"/>
            <a:ext cx="4687332" cy="51267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896E7DE-EAA4-4747-B914-717548083F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0030" y="2366329"/>
            <a:ext cx="6863939" cy="3238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033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FF23B37-C423-584A-AFEC-78EB4CF46A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244" y="-181299"/>
            <a:ext cx="3588936" cy="361029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346B8F9-17EE-894A-B422-765683AD0A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3032" y="322384"/>
            <a:ext cx="1557597" cy="541773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9F75F75-721E-AD40-97F1-6DB05EBFBD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9212" y="1239715"/>
            <a:ext cx="3182833" cy="76827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C1C11E4-A051-A546-B72B-7B63917C2B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43032" y="2007985"/>
            <a:ext cx="4193954" cy="8543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9169C23-EB4D-AC49-A902-DB2ED111B0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20468" y="2776255"/>
            <a:ext cx="4316518" cy="25699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797411F-B40F-C042-BA9B-7B2116D927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6876" y="5519476"/>
            <a:ext cx="6142608" cy="780840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3526383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1ACE508-2E96-4446-934F-08EF2270CC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996" y="133141"/>
            <a:ext cx="3733085" cy="342397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11AA772-CB18-A74D-A92C-603A68584D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2294"/>
          <a:stretch/>
        </p:blipFill>
        <p:spPr>
          <a:xfrm>
            <a:off x="4383105" y="223576"/>
            <a:ext cx="3997220" cy="135401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D1AD558-B85A-B248-BD88-99AC3F5264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7706"/>
          <a:stretch/>
        </p:blipFill>
        <p:spPr>
          <a:xfrm>
            <a:off x="4383105" y="1577592"/>
            <a:ext cx="3997220" cy="148424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6F25C04-8526-114A-BE2C-9EAFFFE9C5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4063" y="3215089"/>
            <a:ext cx="5826262" cy="6840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1FD9261-3A4C-4D48-85E1-6C8F156C4B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600" y="4356434"/>
            <a:ext cx="7397928" cy="684055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2713922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2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134</TotalTime>
  <Words>23</Words>
  <Application>Microsoft Macintosh PowerPoint</Application>
  <PresentationFormat>On-screen Show (4:3)</PresentationFormat>
  <Paragraphs>6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Arial</vt:lpstr>
      <vt:lpstr>Tahoma</vt:lpstr>
      <vt:lpstr>1_Office Theme</vt:lpstr>
      <vt:lpstr>Heat Transfer</vt:lpstr>
      <vt:lpstr>Two-dimensional Steady State Conduction</vt:lpstr>
      <vt:lpstr>Two-dimensional Steady State Conduction</vt:lpstr>
      <vt:lpstr>PowerPoint Presentation</vt:lpstr>
      <vt:lpstr>Finite difference method (FDM)</vt:lpstr>
      <vt:lpstr>Finite difference method (FDM)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Heat Transfer</dc:title>
  <dc:creator>Arnab Atta</dc:creator>
  <cp:lastModifiedBy>Arnab Atta</cp:lastModifiedBy>
  <cp:revision>23</cp:revision>
  <dcterms:created xsi:type="dcterms:W3CDTF">2020-04-18T07:09:39Z</dcterms:created>
  <dcterms:modified xsi:type="dcterms:W3CDTF">2020-04-18T09:25:10Z</dcterms:modified>
</cp:coreProperties>
</file>